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6849"/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18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6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B86849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 Topic" id="{751E6171-C3CD-6D4D-A4DA-B71C543FDCFB}" vid="{61C5439B-3924-B448-B7D1-33F6CBDABC8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22</cp:revision>
  <dcterms:created xsi:type="dcterms:W3CDTF">2025-11-11T10:05:16Z</dcterms:created>
  <dcterms:modified xsi:type="dcterms:W3CDTF">2025-12-22T14:41:39Z</dcterms:modified>
</cp:coreProperties>
</file>